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A3EC-2610-4ACF-9CE8-52D0A79DAE9B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017C-4FC0-4431-8393-EDFAD85773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8492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A3EC-2610-4ACF-9CE8-52D0A79DAE9B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017C-4FC0-4431-8393-EDFAD85773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44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A3EC-2610-4ACF-9CE8-52D0A79DAE9B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017C-4FC0-4431-8393-EDFAD85773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9382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A3EC-2610-4ACF-9CE8-52D0A79DAE9B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017C-4FC0-4431-8393-EDFAD85773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2482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A3EC-2610-4ACF-9CE8-52D0A79DAE9B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017C-4FC0-4431-8393-EDFAD85773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859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A3EC-2610-4ACF-9CE8-52D0A79DAE9B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017C-4FC0-4431-8393-EDFAD85773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826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A3EC-2610-4ACF-9CE8-52D0A79DAE9B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017C-4FC0-4431-8393-EDFAD85773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7446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A3EC-2610-4ACF-9CE8-52D0A79DAE9B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017C-4FC0-4431-8393-EDFAD85773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731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A3EC-2610-4ACF-9CE8-52D0A79DAE9B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017C-4FC0-4431-8393-EDFAD85773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24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A3EC-2610-4ACF-9CE8-52D0A79DAE9B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017C-4FC0-4431-8393-EDFAD85773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404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A3EC-2610-4ACF-9CE8-52D0A79DAE9B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017C-4FC0-4431-8393-EDFAD85773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101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5A3EC-2610-4ACF-9CE8-52D0A79DAE9B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B017C-4FC0-4431-8393-EDFAD85773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06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3.3 verbrandingswarmte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2377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Verbrandingswarmte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Verbrandingswarmte 	= warmte die opgewekt wordt door het 					verbranden van brandstoffen. </a:t>
            </a:r>
          </a:p>
          <a:p>
            <a:pPr marL="0" indent="0">
              <a:buNone/>
            </a:pPr>
            <a:r>
              <a:rPr lang="nl-NL" dirty="0"/>
              <a:t>	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= een stofeigenschap van een brandstof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vast -&gt; kJ/kg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		gas -&gt; kJ/m</a:t>
            </a:r>
            <a:r>
              <a:rPr lang="nl-NL" baseline="30000" dirty="0" smtClean="0"/>
              <a:t>3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Fossiele brandstof = aardolie, steenkool, aardgas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328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545809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Hout is geen fossiele brandstof.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 smtClean="0"/>
              <a:t>Hout -&gt; C</a:t>
            </a:r>
            <a:r>
              <a:rPr lang="nl-NL" i="1" baseline="-25000" dirty="0" smtClean="0"/>
              <a:t>6</a:t>
            </a:r>
            <a:r>
              <a:rPr lang="nl-NL" i="1" dirty="0" smtClean="0"/>
              <a:t>H</a:t>
            </a:r>
            <a:r>
              <a:rPr lang="nl-NL" i="1" baseline="-25000" dirty="0" smtClean="0"/>
              <a:t>10</a:t>
            </a:r>
            <a:r>
              <a:rPr lang="nl-NL" i="1" dirty="0" smtClean="0"/>
              <a:t>O</a:t>
            </a:r>
            <a:r>
              <a:rPr lang="nl-NL" i="1" baseline="-25000" dirty="0" smtClean="0"/>
              <a:t>5</a:t>
            </a:r>
          </a:p>
          <a:p>
            <a:pPr marL="0" indent="0">
              <a:buNone/>
            </a:pPr>
            <a:endParaRPr lang="nl-NL" i="1" baseline="-25000" dirty="0"/>
          </a:p>
          <a:p>
            <a:pPr marL="0" indent="0">
              <a:buNone/>
            </a:pPr>
            <a:r>
              <a:rPr lang="nl-NL" i="1" dirty="0" smtClean="0"/>
              <a:t>Bij verbranding is vuur te zien, dus er zijn brandbare gassen.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smtClean="0"/>
              <a:t>Wat er als laatste, gloeiend overblijft is houtskool (Koolstof = C)</a:t>
            </a:r>
            <a:endParaRPr lang="nl-NL" dirty="0"/>
          </a:p>
        </p:txBody>
      </p:sp>
      <p:pic>
        <p:nvPicPr>
          <p:cNvPr id="1026" name="Picture 2" descr="Afbeeldingsresultaat voor ho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32107"/>
            <a:ext cx="5917474" cy="3910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509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656844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Houtskool 	= een overblijfsel van het 		verbranden van hout. 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Houtskoolbranderij = hout verwarmen 		zonder zuurstof en gassen, 		waardoor houtskool overblijft.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Cokes 	= eindproduct na thermolyse 		van steenkool.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9783" y="587227"/>
            <a:ext cx="3721961" cy="24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635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Voedsel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Voedsel bestaat uit </a:t>
            </a:r>
            <a:r>
              <a:rPr lang="nl-NL" i="1" dirty="0" err="1"/>
              <a:t>C</a:t>
            </a:r>
            <a:r>
              <a:rPr lang="nl-NL" i="1" baseline="-25000" dirty="0" err="1"/>
              <a:t>x</a:t>
            </a:r>
            <a:r>
              <a:rPr lang="nl-NL" i="1" dirty="0" err="1"/>
              <a:t>H</a:t>
            </a:r>
            <a:r>
              <a:rPr lang="nl-NL" i="1" baseline="-25000" dirty="0" err="1"/>
              <a:t>y</a:t>
            </a:r>
            <a:r>
              <a:rPr lang="nl-NL" i="1" dirty="0" err="1"/>
              <a:t>O</a:t>
            </a:r>
            <a:r>
              <a:rPr lang="nl-NL" i="1" baseline="-25000" dirty="0" err="1"/>
              <a:t>z</a:t>
            </a:r>
            <a:r>
              <a:rPr lang="nl-NL" i="1" dirty="0" smtClean="0"/>
              <a:t>.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smtClean="0"/>
              <a:t>Via ademhaling krijgen we zuurstof (O</a:t>
            </a:r>
            <a:r>
              <a:rPr lang="nl-NL" i="1" baseline="-25000" dirty="0" smtClean="0"/>
              <a:t>2</a:t>
            </a:r>
            <a:r>
              <a:rPr lang="nl-NL" i="1" dirty="0" smtClean="0"/>
              <a:t>) binnen. 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smtClean="0"/>
              <a:t> </a:t>
            </a:r>
            <a:r>
              <a:rPr lang="nl-NL" i="1" dirty="0" err="1" smtClean="0"/>
              <a:t>C</a:t>
            </a:r>
            <a:r>
              <a:rPr lang="nl-NL" i="1" baseline="-25000" dirty="0" err="1" smtClean="0"/>
              <a:t>x</a:t>
            </a:r>
            <a:r>
              <a:rPr lang="nl-NL" i="1" dirty="0" err="1" smtClean="0"/>
              <a:t>H</a:t>
            </a:r>
            <a:r>
              <a:rPr lang="nl-NL" i="1" baseline="-25000" dirty="0" err="1" smtClean="0"/>
              <a:t>y</a:t>
            </a:r>
            <a:r>
              <a:rPr lang="nl-NL" i="1" dirty="0" err="1" smtClean="0"/>
              <a:t>O</a:t>
            </a:r>
            <a:r>
              <a:rPr lang="nl-NL" i="1" baseline="-25000" dirty="0" err="1" smtClean="0"/>
              <a:t>z</a:t>
            </a:r>
            <a:r>
              <a:rPr lang="nl-NL" i="1" baseline="-25000" dirty="0" smtClean="0"/>
              <a:t> </a:t>
            </a:r>
            <a:r>
              <a:rPr lang="nl-NL" i="1" dirty="0" smtClean="0"/>
              <a:t>(s) + O</a:t>
            </a:r>
            <a:r>
              <a:rPr lang="nl-NL" i="1" baseline="-25000" dirty="0" smtClean="0"/>
              <a:t>2</a:t>
            </a:r>
            <a:r>
              <a:rPr lang="nl-NL" i="1" dirty="0" smtClean="0"/>
              <a:t> -&gt; CO</a:t>
            </a:r>
            <a:r>
              <a:rPr lang="nl-NL" i="1" baseline="-25000" dirty="0" smtClean="0"/>
              <a:t>2</a:t>
            </a:r>
            <a:r>
              <a:rPr lang="nl-NL" i="1" dirty="0" smtClean="0"/>
              <a:t> (g) + H</a:t>
            </a:r>
            <a:r>
              <a:rPr lang="nl-NL" i="1" baseline="-25000" dirty="0" smtClean="0"/>
              <a:t>2</a:t>
            </a:r>
            <a:r>
              <a:rPr lang="nl-NL" i="1" dirty="0" smtClean="0"/>
              <a:t>O (g)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Koolstofdioxide (</a:t>
            </a:r>
            <a:r>
              <a:rPr lang="nl-NL" i="1" dirty="0" smtClean="0"/>
              <a:t>CO</a:t>
            </a:r>
            <a:r>
              <a:rPr lang="nl-NL" i="1" baseline="-25000" dirty="0" smtClean="0"/>
              <a:t>2</a:t>
            </a:r>
            <a:r>
              <a:rPr lang="nl-NL" i="1" dirty="0"/>
              <a:t>)</a:t>
            </a:r>
            <a:r>
              <a:rPr lang="nl-NL" i="1" dirty="0" smtClean="0"/>
              <a:t>  en water (H</a:t>
            </a:r>
            <a:r>
              <a:rPr lang="nl-NL" i="1" baseline="-25000" dirty="0" smtClean="0"/>
              <a:t>2</a:t>
            </a:r>
            <a:r>
              <a:rPr lang="nl-NL" i="1" dirty="0" smtClean="0"/>
              <a:t>O) ademen we uit.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smtClean="0"/>
              <a:t>Dit gebeurt bij 37°C en gebeurd met behulp van enzymen en noemen we een langzame verbranding. 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127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Rendement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47758"/>
          </a:xfrm>
        </p:spPr>
        <p:txBody>
          <a:bodyPr/>
          <a:lstStyle/>
          <a:p>
            <a:r>
              <a:rPr lang="nl-NL" dirty="0" smtClean="0"/>
              <a:t>De nuttig gebruikte hoeveelheid energie.</a:t>
            </a:r>
            <a:endParaRPr lang="nl-NL" dirty="0"/>
          </a:p>
        </p:txBody>
      </p:sp>
      <p:pic>
        <p:nvPicPr>
          <p:cNvPr id="3074" name="Picture 2" descr="Afbeeldingsresultaat voor energiestroomdiagram voeds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" y="2708320"/>
            <a:ext cx="9942892" cy="393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72046" y="4047485"/>
            <a:ext cx="21494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Verbrandingswarmte</a:t>
            </a:r>
          </a:p>
          <a:p>
            <a:r>
              <a:rPr lang="nl-NL" dirty="0" smtClean="0"/>
              <a:t>voedsel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7506789" y="3267849"/>
            <a:ext cx="1728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Warmte lichaam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7491499" y="4954810"/>
            <a:ext cx="2389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Warmte naar omgeving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14887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AC7378-1B29-495B-98AB-FDBB58CB4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70ED9B-09C1-4A09-A68A-51802AE6A3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BA6405-F8D6-46D3-A4F9-EACBBF571199}">
  <ds:schemaRefs>
    <ds:schemaRef ds:uri="03c1073f-59ca-4b02-9a54-25651d767f09"/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54cf5622-c7f8-4ecf-a16b-d0c1e0637fa1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210</Words>
  <Application>Microsoft Office PowerPoint</Application>
  <PresentationFormat>Breedbeeld</PresentationFormat>
  <Paragraphs>38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3.3 verbrandingswarmte </vt:lpstr>
      <vt:lpstr>Verbrandingswarmte</vt:lpstr>
      <vt:lpstr>brandstoffen</vt:lpstr>
      <vt:lpstr>PowerPoint-presentatie</vt:lpstr>
      <vt:lpstr>Voedsel</vt:lpstr>
      <vt:lpstr>Rendement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3.3 verbrandingswarmte</dc:title>
  <dc:creator>Kleijnen, JJC (Janny) de</dc:creator>
  <cp:lastModifiedBy>Kleijnen, JJC (Janny) de</cp:lastModifiedBy>
  <cp:revision>3</cp:revision>
  <dcterms:created xsi:type="dcterms:W3CDTF">2021-02-08T08:10:42Z</dcterms:created>
  <dcterms:modified xsi:type="dcterms:W3CDTF">2021-02-08T08:28:24Z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